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338" r:id="rId2"/>
    <p:sldId id="579" r:id="rId3"/>
    <p:sldId id="571" r:id="rId4"/>
    <p:sldId id="570" r:id="rId5"/>
    <p:sldId id="577" r:id="rId6"/>
    <p:sldId id="573" r:id="rId7"/>
    <p:sldId id="561" r:id="rId8"/>
    <p:sldId id="566" r:id="rId9"/>
    <p:sldId id="574" r:id="rId10"/>
    <p:sldId id="575" r:id="rId11"/>
    <p:sldId id="576" r:id="rId12"/>
    <p:sldId id="582" r:id="rId13"/>
    <p:sldId id="589" r:id="rId14"/>
    <p:sldId id="587" r:id="rId15"/>
    <p:sldId id="588" r:id="rId16"/>
    <p:sldId id="583" r:id="rId17"/>
    <p:sldId id="586" r:id="rId18"/>
    <p:sldId id="5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C12BEE6-A119-4180-8DDB-806567289C75}">
          <p14:sldIdLst>
            <p14:sldId id="338"/>
          </p14:sldIdLst>
        </p14:section>
        <p14:section name="Code: Movimiento" id="{3374F2BC-6F6A-45F8-AEDE-E9FFDE6CAE33}">
          <p14:sldIdLst>
            <p14:sldId id="579"/>
            <p14:sldId id="571"/>
          </p14:sldIdLst>
        </p14:section>
        <p14:section name="Code: Cámara" id="{4D2A7D49-2263-4E56-ADF9-86D0DF1F69F6}">
          <p14:sldIdLst>
            <p14:sldId id="570"/>
            <p14:sldId id="577"/>
            <p14:sldId id="573"/>
            <p14:sldId id="561"/>
          </p14:sldIdLst>
        </p14:section>
        <p14:section name="Code: Arbol de Animacion" id="{5E78D77C-00D7-4265-B8EF-E04AFE49DF6D}">
          <p14:sldIdLst>
            <p14:sldId id="566"/>
          </p14:sldIdLst>
        </p14:section>
        <p14:section name="Diseño: Mapa y Loacalizaciones" id="{F2473448-614F-4BD1-8DF6-4F2472A6C203}">
          <p14:sldIdLst>
            <p14:sldId id="574"/>
          </p14:sldIdLst>
        </p14:section>
        <p14:section name="Diseño: Objetos" id="{8C090CCA-AAF5-4427-8AD2-B27BBE47752A}">
          <p14:sldIdLst>
            <p14:sldId id="575"/>
            <p14:sldId id="576"/>
            <p14:sldId id="582"/>
            <p14:sldId id="589"/>
            <p14:sldId id="587"/>
            <p14:sldId id="588"/>
            <p14:sldId id="583"/>
            <p14:sldId id="586"/>
            <p14:sldId id="585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15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3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426" y="120"/>
      </p:cViewPr>
      <p:guideLst>
        <p:guide pos="3840"/>
        <p:guide orient="horz" pos="15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9/9/2024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www.models-resource.com/ds_dsi/pokemonblack2white2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www.models-resource.com/ds_dsi/pokemonheartgoldsoulsilv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1870745"/>
            <a:ext cx="12205984" cy="3131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MVDO 3D</a:t>
            </a:r>
          </a:p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GUÍA VISUAL</a:t>
            </a:r>
          </a:p>
        </p:txBody>
      </p:sp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Otros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18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</a:t>
            </a:r>
            <a:r>
              <a:rPr lang="es-MX" sz="1200" dirty="0" err="1">
                <a:solidFill>
                  <a:schemeClr val="tx1"/>
                </a:solidFill>
              </a:rPr>
              <a:t>Encontra</a:t>
            </a:r>
            <a:r>
              <a:rPr lang="es-MX" sz="1200" dirty="0">
                <a:solidFill>
                  <a:schemeClr val="tx1"/>
                </a:solidFill>
              </a:rPr>
              <a:t>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838951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4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998342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4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126678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4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  <a:p>
            <a:pPr algn="just"/>
            <a:r>
              <a:rPr lang="es-MX" sz="1400" dirty="0">
                <a:solidFill>
                  <a:schemeClr val="tx1"/>
                </a:solidFill>
              </a:rPr>
              <a:t>El símbolo cambia dependiendo de si es un dialogo o una misión.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49"/>
            <a:ext cx="2917686" cy="1049201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4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D523538-35EF-41B4-80AC-924B869D1957}"/>
              </a:ext>
            </a:extLst>
          </p:cNvPr>
          <p:cNvSpPr/>
          <p:nvPr/>
        </p:nvSpPr>
        <p:spPr>
          <a:xfrm>
            <a:off x="78787" y="5663093"/>
            <a:ext cx="2917686" cy="838951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 Clave.</a:t>
            </a:r>
          </a:p>
          <a:p>
            <a:pPr algn="just"/>
            <a:r>
              <a:rPr lang="es-MX" sz="14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1187375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1084240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1941577" y="5410468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6" y="5415310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1252750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1084179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6112222" y="5490887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224" y="5427557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84629" y="2458713"/>
            <a:ext cx="1955595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5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5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5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5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3429" y="2524540"/>
            <a:ext cx="1921361" cy="13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577400-B3FB-405F-B718-A6710D0B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5880" cy="23928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E915710-A671-4F64-A875-502D9E38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"/>
            <a:ext cx="4037705" cy="23928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61D96C0-A25F-426A-8E74-5EAD9BC93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0"/>
            <a:ext cx="4030017" cy="23928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BED2955-3ECD-4D4C-9BFF-D1500BCEF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2822"/>
            <a:ext cx="4051650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19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7E76DBD-59ED-4137-BD91-890073FAA8D7}"/>
              </a:ext>
            </a:extLst>
          </p:cNvPr>
          <p:cNvSpPr txBox="1"/>
          <p:nvPr/>
        </p:nvSpPr>
        <p:spPr>
          <a:xfrm>
            <a:off x="1941577" y="2529933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animales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936BE344-6D8E-4540-8003-13787004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528490"/>
            <a:ext cx="1955595" cy="1345505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C9B54D88-A165-4C40-AF74-8BE9651FC79C}"/>
              </a:ext>
            </a:extLst>
          </p:cNvPr>
          <p:cNvSpPr txBox="1"/>
          <p:nvPr/>
        </p:nvSpPr>
        <p:spPr>
          <a:xfrm>
            <a:off x="1941577" y="4068266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BB2018F1-631A-45DC-9369-20CC60963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0" y="3978575"/>
            <a:ext cx="1943701" cy="1326653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1941577" y="5410468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6" y="5415310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1252750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676" y="1084179"/>
            <a:ext cx="1940135" cy="1326654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C6D4F29B-3837-48B5-B5CA-F17415C22E41}"/>
              </a:ext>
            </a:extLst>
          </p:cNvPr>
          <p:cNvSpPr txBox="1"/>
          <p:nvPr/>
        </p:nvSpPr>
        <p:spPr>
          <a:xfrm>
            <a:off x="6112222" y="2623363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65" name="Imagen 64">
            <a:extLst>
              <a:ext uri="{FF2B5EF4-FFF2-40B4-BE49-F238E27FC236}">
                <a16:creationId xmlns:a16="http://schemas.microsoft.com/office/drawing/2014/main" id="{54AA2086-361C-4818-AF36-A38329D57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882" y="2526882"/>
            <a:ext cx="1947804" cy="1326654"/>
          </a:xfrm>
          <a:prstGeom prst="rect">
            <a:avLst/>
          </a:prstGeom>
        </p:spPr>
      </p:pic>
      <p:sp>
        <p:nvSpPr>
          <p:cNvPr id="66" name="CuadroTexto 65">
            <a:extLst>
              <a:ext uri="{FF2B5EF4-FFF2-40B4-BE49-F238E27FC236}">
                <a16:creationId xmlns:a16="http://schemas.microsoft.com/office/drawing/2014/main" id="{D8AFC06D-0A69-4986-A5E6-7B970E86D1DE}"/>
              </a:ext>
            </a:extLst>
          </p:cNvPr>
          <p:cNvSpPr txBox="1"/>
          <p:nvPr/>
        </p:nvSpPr>
        <p:spPr>
          <a:xfrm>
            <a:off x="6112222" y="405712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 err="1">
                <a:solidFill>
                  <a:schemeClr val="tx1"/>
                </a:solidFill>
              </a:rPr>
              <a:t>Fusion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Fall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Vehículos.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https://www.models-resource.com/browser_games/cartoonnetworkfusionfall/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D2C7ED0E-DC91-448F-8257-9E1FA74D7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882" y="3978378"/>
            <a:ext cx="1940135" cy="1355015"/>
          </a:xfrm>
          <a:prstGeom prst="rect">
            <a:avLst/>
          </a:prstGeom>
        </p:spPr>
      </p:pic>
      <p:sp>
        <p:nvSpPr>
          <p:cNvPr id="87" name="CuadroTexto 86">
            <a:extLst>
              <a:ext uri="{FF2B5EF4-FFF2-40B4-BE49-F238E27FC236}">
                <a16:creationId xmlns:a16="http://schemas.microsoft.com/office/drawing/2014/main" id="{A95C28BF-AABB-4B57-89CB-351C981DA714}"/>
              </a:ext>
            </a:extLst>
          </p:cNvPr>
          <p:cNvSpPr txBox="1"/>
          <p:nvPr/>
        </p:nvSpPr>
        <p:spPr>
          <a:xfrm>
            <a:off x="10184547" y="5478713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Pokémon Colosseum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https://www.models-resource.com/gamecube/pokemoncolosseum/</a:t>
            </a:r>
          </a:p>
        </p:txBody>
      </p:sp>
      <p:pic>
        <p:nvPicPr>
          <p:cNvPr id="89" name="Imagen 88">
            <a:extLst>
              <a:ext uri="{FF2B5EF4-FFF2-40B4-BE49-F238E27FC236}">
                <a16:creationId xmlns:a16="http://schemas.microsoft.com/office/drawing/2014/main" id="{500B1A80-A059-4D57-B259-EBD3EF9FE1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5489" y="5419748"/>
            <a:ext cx="1954934" cy="13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7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924CCE-40FB-4D69-B466-C6083A5A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5238" cy="25868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D9CB4C1-C71C-442E-9CE1-E34FA72B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38" y="100987"/>
            <a:ext cx="961499" cy="4779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50F48F-CD5B-4429-97DD-EFAE31DE3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238" y="578908"/>
            <a:ext cx="2378026" cy="5372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15636B-7795-44AB-AAAC-076A76EA6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238" y="1116177"/>
            <a:ext cx="961499" cy="5220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19C8360-100D-49B8-8E2D-43FAA681F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5238" y="1638217"/>
            <a:ext cx="3761524" cy="90674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E9E8635-E7B1-4014-B694-0103E652C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737" y="1116177"/>
            <a:ext cx="2329791" cy="52204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1D3FE3E-66E5-4351-9C86-0B999BC6E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6828"/>
            <a:ext cx="4025880" cy="238936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3E93815-F803-4401-A22B-108D2C7C2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880" y="2586828"/>
            <a:ext cx="4036093" cy="238936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A8418CC-B202-4948-8341-008DA9B52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1760" y="2544965"/>
            <a:ext cx="4140240" cy="24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1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72DE63CC-EBB6-4C1B-B902-8C3BAC5E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26" y="1127172"/>
            <a:ext cx="3006251" cy="275148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AABC978-DE93-4113-99A7-A2AC52FA6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3" y="1145660"/>
            <a:ext cx="2993803" cy="275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AAF095-B2D4-4EDF-8BF8-3590DECF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" y="1145659"/>
            <a:ext cx="3012866" cy="27742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E90135-2D4D-4761-A376-8F57BC17F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058" y="1141492"/>
            <a:ext cx="3007419" cy="27742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A1C1B3E-AC0C-422A-BAE9-93546D48C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190" y="1141491"/>
            <a:ext cx="3020881" cy="27742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724E9D4-D0BA-4E84-AFC3-DD2993CEA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7" y="3911530"/>
            <a:ext cx="3022112" cy="27742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6FC116-2758-4819-AC30-E6B6D4CDF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058" y="1141491"/>
            <a:ext cx="3002334" cy="275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17">
            <a:extLst>
              <a:ext uri="{FF2B5EF4-FFF2-40B4-BE49-F238E27FC236}">
                <a16:creationId xmlns:a16="http://schemas.microsoft.com/office/drawing/2014/main" id="{56577DDE-A028-47AF-888F-317238E5DC41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07308B-6E99-4CB5-AF86-47280750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1" y="3892157"/>
            <a:ext cx="2982935" cy="27351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ADBA9E6-6D1B-4C26-AF9A-305FD4550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3" y="1138745"/>
            <a:ext cx="2978695" cy="2735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13721A-245B-409F-AE9E-5A8BA046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231" y="1162000"/>
            <a:ext cx="2979042" cy="27351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62CD3D-B4D6-43A7-84BD-6EF2B51F2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1" y="3892155"/>
            <a:ext cx="2962007" cy="271871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E4A174D-8739-41AE-8488-7A48D5364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499" y="1162004"/>
            <a:ext cx="2978352" cy="27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3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44768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30EAD197-FA26-4639-8C63-3B5634B174BD}"/>
              </a:ext>
            </a:extLst>
          </p:cNvPr>
          <p:cNvSpPr/>
          <p:nvPr/>
        </p:nvSpPr>
        <p:spPr>
          <a:xfrm>
            <a:off x="171415" y="1806638"/>
            <a:ext cx="3502963" cy="4948341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Movimientos Básicos: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360.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Caminar.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Correr.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Movimientos en Superficie: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Agacharse.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Golpe.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Ráfaga de Golpes.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*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 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Movimientos Agachados: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agachado.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Rodar. (*) (L1 </a:t>
            </a:r>
            <a:r>
              <a:rPr lang="es-MX" sz="1200">
                <a:solidFill>
                  <a:schemeClr val="tx1"/>
                </a:solidFill>
              </a:rPr>
              <a:t>+ </a:t>
            </a:r>
            <a:r>
              <a:rPr lang="es-MX" sz="120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>
                <a:solidFill>
                  <a:schemeClr val="tx1"/>
                </a:solidFill>
              </a:rPr>
              <a:t>) 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Movimientos de 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Aéreo.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Otros: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cámara.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B06ACB-1A34-42DC-8974-C682F94F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01" y="1806638"/>
            <a:ext cx="4367984" cy="46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70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AEA402B7-ADEE-4585-8212-A7FF21E06901}"/>
              </a:ext>
            </a:extLst>
          </p:cNvPr>
          <p:cNvGrpSpPr/>
          <p:nvPr/>
        </p:nvGrpSpPr>
        <p:grpSpPr>
          <a:xfrm>
            <a:off x="171415" y="1806638"/>
            <a:ext cx="8192407" cy="3553875"/>
            <a:chOff x="272084" y="2302448"/>
            <a:chExt cx="8192407" cy="3553875"/>
          </a:xfrm>
        </p:grpSpPr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2C8A97EE-D7D6-423B-8003-5B344CE4FFD9}"/>
                </a:ext>
              </a:extLst>
            </p:cNvPr>
            <p:cNvSpPr/>
            <p:nvPr/>
          </p:nvSpPr>
          <p:spPr>
            <a:xfrm>
              <a:off x="272084" y="2302449"/>
              <a:ext cx="4291528" cy="914400"/>
            </a:xfrm>
            <a:prstGeom prst="roundRect">
              <a:avLst>
                <a:gd name="adj" fmla="val 413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MX" dirty="0">
                  <a:solidFill>
                    <a:schemeClr val="tx1"/>
                  </a:solidFill>
                </a:rPr>
                <a:t>Características  del Stick:</a:t>
              </a:r>
            </a:p>
            <a:p>
              <a:pPr marL="685800" lvl="1" indent="-228600" algn="just">
                <a:buFont typeface="Arial" panose="020B0604020202020204" pitchFamily="34" charset="0"/>
                <a:buChar char="•"/>
              </a:pPr>
              <a:r>
                <a:rPr lang="es-MX" sz="1200" dirty="0">
                  <a:solidFill>
                    <a:schemeClr val="tx1"/>
                  </a:solidFill>
                </a:rPr>
                <a:t>Movimiento en 360 grados.</a:t>
              </a:r>
            </a:p>
            <a:p>
              <a:pPr marL="685800" lvl="1" indent="-228600" algn="just">
                <a:buFont typeface="Arial" panose="020B0604020202020204" pitchFamily="34" charset="0"/>
                <a:buChar char="•"/>
              </a:pPr>
              <a:r>
                <a:rPr lang="es-MX" sz="1200" dirty="0">
                  <a:solidFill>
                    <a:schemeClr val="tx1"/>
                  </a:solidFill>
                </a:rPr>
                <a:t>2 Velocidades de movimiento.</a:t>
              </a:r>
            </a:p>
            <a:p>
              <a:pPr marL="685800" lvl="1" indent="-228600" algn="just">
                <a:buFont typeface="Arial" panose="020B0604020202020204" pitchFamily="34" charset="0"/>
                <a:buChar char="•"/>
              </a:pPr>
              <a:r>
                <a:rPr lang="es-MX" sz="1200" dirty="0">
                  <a:solidFill>
                    <a:schemeClr val="tx1"/>
                  </a:solidFill>
                </a:rPr>
                <a:t>2 Velocidades de rotación de cámara.</a:t>
              </a:r>
            </a:p>
            <a:p>
              <a:pPr algn="just"/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83595FF5-261B-464C-9AD8-2456B04749A7}"/>
                </a:ext>
              </a:extLst>
            </p:cNvPr>
            <p:cNvSpPr/>
            <p:nvPr/>
          </p:nvSpPr>
          <p:spPr>
            <a:xfrm>
              <a:off x="272084" y="3268696"/>
              <a:ext cx="4291528" cy="2586820"/>
            </a:xfrm>
            <a:prstGeom prst="roundRect">
              <a:avLst>
                <a:gd name="adj" fmla="val 22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MX" dirty="0">
                  <a:solidFill>
                    <a:schemeClr val="tx1"/>
                  </a:solidFill>
                </a:rPr>
                <a:t>Secciones del Stick:</a:t>
              </a:r>
            </a:p>
            <a:p>
              <a:pPr marL="685800" lvl="1" indent="-228600" algn="just">
                <a:buFont typeface="+mj-lt"/>
                <a:buAutoNum type="arabicPeriod"/>
              </a:pPr>
              <a:r>
                <a:rPr lang="es-MX" sz="1200" dirty="0">
                  <a:solidFill>
                    <a:schemeClr val="tx1"/>
                  </a:solidFill>
                </a:rPr>
                <a:t>Velocidad de movimiento 1. 360 Grados de movimiento. </a:t>
              </a:r>
            </a:p>
            <a:p>
              <a:pPr marL="685800" lvl="1" indent="-228600" algn="just">
                <a:buFont typeface="+mj-lt"/>
                <a:buAutoNum type="arabicPeriod"/>
              </a:pPr>
              <a:r>
                <a:rPr lang="es-MX" sz="1200" dirty="0">
                  <a:solidFill>
                    <a:schemeClr val="tx1"/>
                  </a:solidFill>
                </a:rPr>
                <a:t>Velocidad de movimiento 2. 360 Grados de movimiento.</a:t>
              </a:r>
            </a:p>
            <a:p>
              <a:pPr marL="685800" lvl="1" indent="-228600" algn="just">
                <a:buFont typeface="+mj-lt"/>
                <a:buAutoNum type="arabicPeriod"/>
              </a:pPr>
              <a:r>
                <a:rPr lang="es-MX" sz="1200" dirty="0">
                  <a:solidFill>
                    <a:schemeClr val="tx1"/>
                  </a:solidFill>
                </a:rPr>
                <a:t>Velocidad de movimiento 2. Cámara con seguimiento al personaje.</a:t>
              </a:r>
            </a:p>
            <a:p>
              <a:pPr marL="685800" lvl="1" indent="-228600" algn="just">
                <a:buFont typeface="+mj-lt"/>
                <a:buAutoNum type="arabicPeriod"/>
              </a:pPr>
              <a:r>
                <a:rPr lang="es-MX" sz="1200" dirty="0">
                  <a:solidFill>
                    <a:schemeClr val="tx1"/>
                  </a:solidFill>
                </a:rPr>
                <a:t>Velocidad de movimiento 2. Cámara con seguimiento al personaje. Rotación de cámara. Velocidad de rotación de cámara 1.</a:t>
              </a:r>
            </a:p>
            <a:p>
              <a:pPr marL="685800" lvl="1" indent="-228600" algn="just">
                <a:buFont typeface="+mj-lt"/>
                <a:buAutoNum type="arabicPeriod"/>
              </a:pPr>
              <a:r>
                <a:rPr lang="es-MX" sz="1200" dirty="0">
                  <a:solidFill>
                    <a:schemeClr val="tx1"/>
                  </a:solidFill>
                </a:rPr>
                <a:t>Velocidad de movimiento 2. Cámara con seguimiento al personaje. Rotación de cámara. Velocidad de rotación de cámara 2.</a:t>
              </a:r>
            </a:p>
            <a:p>
              <a:pPr marL="685800" lvl="1" indent="-228600" algn="just">
                <a:buFont typeface="+mj-lt"/>
                <a:buAutoNum type="arabicPeriod"/>
              </a:pPr>
              <a:endParaRPr lang="es-MX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17C3ED9B-F736-47BC-8CA3-5ADB7A6A3CB8}"/>
                </a:ext>
              </a:extLst>
            </p:cNvPr>
            <p:cNvGrpSpPr/>
            <p:nvPr/>
          </p:nvGrpSpPr>
          <p:grpSpPr>
            <a:xfrm>
              <a:off x="4659524" y="2302448"/>
              <a:ext cx="3804967" cy="3553875"/>
              <a:chOff x="4558857" y="1144768"/>
              <a:chExt cx="3435852" cy="3209118"/>
            </a:xfrm>
          </p:grpSpPr>
          <p:sp>
            <p:nvSpPr>
              <p:cNvPr id="58" name="Rectángulo: esquinas redondeadas 57">
                <a:extLst>
                  <a:ext uri="{FF2B5EF4-FFF2-40B4-BE49-F238E27FC236}">
                    <a16:creationId xmlns:a16="http://schemas.microsoft.com/office/drawing/2014/main" id="{98BADB64-81DD-43C1-ACB4-B5B4BB841EE0}"/>
                  </a:ext>
                </a:extLst>
              </p:cNvPr>
              <p:cNvSpPr/>
              <p:nvPr/>
            </p:nvSpPr>
            <p:spPr>
              <a:xfrm>
                <a:off x="4558857" y="1144768"/>
                <a:ext cx="3435852" cy="3209118"/>
              </a:xfrm>
              <a:prstGeom prst="roundRect">
                <a:avLst>
                  <a:gd name="adj" fmla="val 1523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algn="just"/>
                <a:endParaRPr lang="es-MX" sz="2000" dirty="0">
                  <a:solidFill>
                    <a:schemeClr val="tx1"/>
                  </a:solidFill>
                </a:endParaRPr>
              </a:p>
              <a:p>
                <a:pPr marL="685800" lvl="1" indent="-228600" algn="just">
                  <a:buFont typeface="+mj-lt"/>
                  <a:buAutoNum type="arabicPeriod"/>
                </a:pPr>
                <a:endParaRPr lang="es-MX" sz="2000" dirty="0">
                  <a:solidFill>
                    <a:schemeClr val="tx1"/>
                  </a:solidFill>
                </a:endParaRPr>
              </a:p>
              <a:p>
                <a:pPr marL="685800" lvl="1" indent="-228600" algn="just">
                  <a:buFont typeface="+mj-lt"/>
                  <a:buAutoNum type="arabicPeriod"/>
                </a:pPr>
                <a:endParaRPr lang="es-MX" sz="2000" dirty="0">
                  <a:solidFill>
                    <a:schemeClr val="tx1"/>
                  </a:solidFill>
                </a:endParaRPr>
              </a:p>
              <a:p>
                <a:pPr algn="just"/>
                <a:endParaRPr lang="es-MX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D9741B5D-1FB8-424E-9EB1-FD2D7F9AAD7E}"/>
                  </a:ext>
                </a:extLst>
              </p:cNvPr>
              <p:cNvGrpSpPr/>
              <p:nvPr/>
            </p:nvGrpSpPr>
            <p:grpSpPr>
              <a:xfrm>
                <a:off x="4746861" y="1260595"/>
                <a:ext cx="3059843" cy="2977464"/>
                <a:chOff x="1505017" y="1594778"/>
                <a:chExt cx="3181044" cy="3181044"/>
              </a:xfrm>
            </p:grpSpPr>
            <p:grpSp>
              <p:nvGrpSpPr>
                <p:cNvPr id="2" name="Grupo 1">
                  <a:extLst>
                    <a:ext uri="{FF2B5EF4-FFF2-40B4-BE49-F238E27FC236}">
                      <a16:creationId xmlns:a16="http://schemas.microsoft.com/office/drawing/2014/main" id="{F8A469A3-A7CB-428C-A6E3-D6C9F642AD2F}"/>
                    </a:ext>
                  </a:extLst>
                </p:cNvPr>
                <p:cNvGrpSpPr/>
                <p:nvPr/>
              </p:nvGrpSpPr>
              <p:grpSpPr>
                <a:xfrm>
                  <a:off x="1505017" y="1594778"/>
                  <a:ext cx="3181044" cy="3181044"/>
                  <a:chOff x="1505017" y="1594778"/>
                  <a:chExt cx="3181044" cy="3181044"/>
                </a:xfrm>
              </p:grpSpPr>
              <p:grpSp>
                <p:nvGrpSpPr>
                  <p:cNvPr id="15" name="Grupo 14">
                    <a:extLst>
                      <a:ext uri="{FF2B5EF4-FFF2-40B4-BE49-F238E27FC236}">
                        <a16:creationId xmlns:a16="http://schemas.microsoft.com/office/drawing/2014/main" id="{BC1962E6-777C-4D6C-9B8D-405272DAECEB}"/>
                      </a:ext>
                    </a:extLst>
                  </p:cNvPr>
                  <p:cNvGrpSpPr/>
                  <p:nvPr/>
                </p:nvGrpSpPr>
                <p:grpSpPr>
                  <a:xfrm rot="2700000">
                    <a:off x="1643999" y="1733760"/>
                    <a:ext cx="2903080" cy="2903080"/>
                    <a:chOff x="1439302" y="2988749"/>
                    <a:chExt cx="3181044" cy="3181044"/>
                  </a:xfrm>
                  <a:solidFill>
                    <a:schemeClr val="accent6"/>
                  </a:solidFill>
                </p:grpSpPr>
                <p:grpSp>
                  <p:nvGrpSpPr>
                    <p:cNvPr id="65" name="Grupo 64">
                      <a:extLst>
                        <a:ext uri="{FF2B5EF4-FFF2-40B4-BE49-F238E27FC236}">
                          <a16:creationId xmlns:a16="http://schemas.microsoft.com/office/drawing/2014/main" id="{BB883786-D925-4511-BBCB-D6417991CBF5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714525" y="2986620"/>
                      <a:ext cx="630598" cy="3181044"/>
                      <a:chOff x="2562125" y="2836349"/>
                      <a:chExt cx="630598" cy="3181044"/>
                    </a:xfrm>
                    <a:grpFill/>
                  </p:grpSpPr>
                  <p:sp>
                    <p:nvSpPr>
                      <p:cNvPr id="66" name="Flecha: hacia abajo 65">
                        <a:extLst>
                          <a:ext uri="{FF2B5EF4-FFF2-40B4-BE49-F238E27FC236}">
                            <a16:creationId xmlns:a16="http://schemas.microsoft.com/office/drawing/2014/main" id="{261D3B96-F4DD-41F9-A471-B7F6E74DA5C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562125" y="2836349"/>
                        <a:ext cx="630598" cy="1273094"/>
                      </a:xfrm>
                      <a:prstGeom prst="downArrow">
                        <a:avLst/>
                      </a:prstGeom>
                      <a:grp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67" name="Flecha: hacia abajo 66">
                        <a:extLst>
                          <a:ext uri="{FF2B5EF4-FFF2-40B4-BE49-F238E27FC236}">
                            <a16:creationId xmlns:a16="http://schemas.microsoft.com/office/drawing/2014/main" id="{75900FC5-05C3-40DB-AB16-E5E538B75A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62125" y="4744299"/>
                        <a:ext cx="630598" cy="1273094"/>
                      </a:xfrm>
                      <a:prstGeom prst="downArrow">
                        <a:avLst/>
                      </a:prstGeom>
                      <a:grp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</p:grpSp>
                <p:grpSp>
                  <p:nvGrpSpPr>
                    <p:cNvPr id="68" name="Grupo 67">
                      <a:extLst>
                        <a:ext uri="{FF2B5EF4-FFF2-40B4-BE49-F238E27FC236}">
                          <a16:creationId xmlns:a16="http://schemas.microsoft.com/office/drawing/2014/main" id="{27311416-D332-4094-8A68-0263ADA2C7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14525" y="2988749"/>
                      <a:ext cx="630598" cy="3181044"/>
                      <a:chOff x="2562125" y="2836349"/>
                      <a:chExt cx="630598" cy="3181044"/>
                    </a:xfrm>
                    <a:grpFill/>
                  </p:grpSpPr>
                  <p:sp>
                    <p:nvSpPr>
                      <p:cNvPr id="69" name="Flecha: hacia abajo 68">
                        <a:extLst>
                          <a:ext uri="{FF2B5EF4-FFF2-40B4-BE49-F238E27FC236}">
                            <a16:creationId xmlns:a16="http://schemas.microsoft.com/office/drawing/2014/main" id="{5B3D4F0A-3D3A-4D87-85C1-87847648AF1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562125" y="2836349"/>
                        <a:ext cx="630598" cy="1273094"/>
                      </a:xfrm>
                      <a:prstGeom prst="downArrow">
                        <a:avLst/>
                      </a:prstGeom>
                      <a:grp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70" name="Flecha: hacia abajo 69">
                        <a:extLst>
                          <a:ext uri="{FF2B5EF4-FFF2-40B4-BE49-F238E27FC236}">
                            <a16:creationId xmlns:a16="http://schemas.microsoft.com/office/drawing/2014/main" id="{D8415127-7803-4725-A236-3706353C32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62125" y="4744299"/>
                        <a:ext cx="630598" cy="1273094"/>
                      </a:xfrm>
                      <a:prstGeom prst="downArrow">
                        <a:avLst/>
                      </a:prstGeom>
                      <a:grp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</p:grpSp>
              </p:grpSp>
              <p:grpSp>
                <p:nvGrpSpPr>
                  <p:cNvPr id="62" name="Grupo 61">
                    <a:extLst>
                      <a:ext uri="{FF2B5EF4-FFF2-40B4-BE49-F238E27FC236}">
                        <a16:creationId xmlns:a16="http://schemas.microsoft.com/office/drawing/2014/main" id="{8BEF09CD-A399-4A9F-B26A-BC6543B34297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780240" y="1592649"/>
                    <a:ext cx="630598" cy="3181044"/>
                    <a:chOff x="2562125" y="2836349"/>
                    <a:chExt cx="630598" cy="3181044"/>
                  </a:xfrm>
                  <a:solidFill>
                    <a:schemeClr val="accent1"/>
                  </a:solidFill>
                </p:grpSpPr>
                <p:sp>
                  <p:nvSpPr>
                    <p:cNvPr id="63" name="Flecha: hacia abajo 62">
                      <a:extLst>
                        <a:ext uri="{FF2B5EF4-FFF2-40B4-BE49-F238E27FC236}">
                          <a16:creationId xmlns:a16="http://schemas.microsoft.com/office/drawing/2014/main" id="{C7689726-1CD7-4F05-B525-415FE100D14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562125" y="2836349"/>
                      <a:ext cx="630598" cy="1273094"/>
                    </a:xfrm>
                    <a:prstGeom prst="downArrow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64" name="Flecha: hacia abajo 63">
                      <a:extLst>
                        <a:ext uri="{FF2B5EF4-FFF2-40B4-BE49-F238E27FC236}">
                          <a16:creationId xmlns:a16="http://schemas.microsoft.com/office/drawing/2014/main" id="{0E367302-EE85-4B65-9247-5E095B24E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2125" y="4744299"/>
                      <a:ext cx="630598" cy="1273094"/>
                    </a:xfrm>
                    <a:prstGeom prst="downArrow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grpSp>
                <p:nvGrpSpPr>
                  <p:cNvPr id="14" name="Grupo 13">
                    <a:extLst>
                      <a:ext uri="{FF2B5EF4-FFF2-40B4-BE49-F238E27FC236}">
                        <a16:creationId xmlns:a16="http://schemas.microsoft.com/office/drawing/2014/main" id="{2ABF622E-A44D-4477-9503-C552023C8380}"/>
                      </a:ext>
                    </a:extLst>
                  </p:cNvPr>
                  <p:cNvGrpSpPr/>
                  <p:nvPr/>
                </p:nvGrpSpPr>
                <p:grpSpPr>
                  <a:xfrm>
                    <a:off x="2780240" y="1594778"/>
                    <a:ext cx="630598" cy="3181044"/>
                    <a:chOff x="2562125" y="2836349"/>
                    <a:chExt cx="630598" cy="3181044"/>
                  </a:xfrm>
                </p:grpSpPr>
                <p:sp>
                  <p:nvSpPr>
                    <p:cNvPr id="53" name="Flecha: hacia abajo 52">
                      <a:extLst>
                        <a:ext uri="{FF2B5EF4-FFF2-40B4-BE49-F238E27FC236}">
                          <a16:creationId xmlns:a16="http://schemas.microsoft.com/office/drawing/2014/main" id="{18DB8B34-E78B-4B89-B057-3DFEDA08369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562125" y="2836349"/>
                      <a:ext cx="630598" cy="1273094"/>
                    </a:xfrm>
                    <a:prstGeom prst="downArrow">
                      <a:avLst/>
                    </a:prstGeom>
                    <a:solidFill>
                      <a:schemeClr val="accent2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/>
                    </a:p>
                  </p:txBody>
                </p:sp>
                <p:sp>
                  <p:nvSpPr>
                    <p:cNvPr id="61" name="Flecha: hacia abajo 60">
                      <a:extLst>
                        <a:ext uri="{FF2B5EF4-FFF2-40B4-BE49-F238E27FC236}">
                          <a16:creationId xmlns:a16="http://schemas.microsoft.com/office/drawing/2014/main" id="{BD33AD9F-FF41-42D7-B69A-40174EDC6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2125" y="4744299"/>
                      <a:ext cx="630598" cy="1273094"/>
                    </a:xfrm>
                    <a:prstGeom prst="downArrow">
                      <a:avLst/>
                    </a:prstGeom>
                    <a:solidFill>
                      <a:schemeClr val="accent2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sp>
                <p:nvSpPr>
                  <p:cNvPr id="42" name="Elipse 41">
                    <a:extLst>
                      <a:ext uri="{FF2B5EF4-FFF2-40B4-BE49-F238E27FC236}">
                        <a16:creationId xmlns:a16="http://schemas.microsoft.com/office/drawing/2014/main" id="{7A98760D-002B-4754-B9FA-E7F1735DF350}"/>
                      </a:ext>
                    </a:extLst>
                  </p:cNvPr>
                  <p:cNvSpPr/>
                  <p:nvPr/>
                </p:nvSpPr>
                <p:spPr>
                  <a:xfrm>
                    <a:off x="2284323" y="2374084"/>
                    <a:ext cx="1622432" cy="1622432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0" name="Elipse 49">
                  <a:extLst>
                    <a:ext uri="{FF2B5EF4-FFF2-40B4-BE49-F238E27FC236}">
                      <a16:creationId xmlns:a16="http://schemas.microsoft.com/office/drawing/2014/main" id="{B34ABCA6-0488-4510-B38C-FCF614D0A68D}"/>
                    </a:ext>
                  </a:extLst>
                </p:cNvPr>
                <p:cNvSpPr/>
                <p:nvPr/>
              </p:nvSpPr>
              <p:spPr>
                <a:xfrm>
                  <a:off x="2591969" y="2684477"/>
                  <a:ext cx="1001646" cy="1001646"/>
                </a:xfrm>
                <a:prstGeom prst="ellipse">
                  <a:avLst/>
                </a:prstGeom>
                <a:solidFill>
                  <a:schemeClr val="accent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E55E397F-0AFD-42ED-87B5-26C354A0ED33}"/>
                  </a:ext>
                </a:extLst>
              </p:cNvPr>
              <p:cNvSpPr/>
              <p:nvPr/>
            </p:nvSpPr>
            <p:spPr>
              <a:xfrm>
                <a:off x="6184206" y="2647960"/>
                <a:ext cx="193403" cy="188196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1</a:t>
                </a:r>
                <a:endParaRPr lang="en-US" sz="1400" dirty="0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B7E029DA-95BB-40A2-8818-73E4B12AE265}"/>
                  </a:ext>
                </a:extLst>
              </p:cNvPr>
              <p:cNvSpPr/>
              <p:nvPr/>
            </p:nvSpPr>
            <p:spPr>
              <a:xfrm>
                <a:off x="6180081" y="2035742"/>
                <a:ext cx="193403" cy="188196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2</a:t>
                </a:r>
                <a:endParaRPr lang="en-US" sz="1400" dirty="0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7EFAA7A6-FA5A-4B7C-AF78-D6AF57DCD855}"/>
                  </a:ext>
                </a:extLst>
              </p:cNvPr>
              <p:cNvSpPr/>
              <p:nvPr/>
            </p:nvSpPr>
            <p:spPr>
              <a:xfrm>
                <a:off x="5374279" y="1853972"/>
                <a:ext cx="193403" cy="188196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4</a:t>
                </a:r>
                <a:endParaRPr lang="en-US" sz="1400" dirty="0"/>
              </a:p>
            </p:txBody>
          </p:sp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72282BD0-EB5B-4351-BE84-FB054A4FCEE2}"/>
                  </a:ext>
                </a:extLst>
              </p:cNvPr>
              <p:cNvSpPr/>
              <p:nvPr/>
            </p:nvSpPr>
            <p:spPr>
              <a:xfrm>
                <a:off x="4870982" y="2647960"/>
                <a:ext cx="193403" cy="188196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5</a:t>
                </a:r>
                <a:endParaRPr lang="en-US" sz="1400" dirty="0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B90FABDE-6FE3-4EBE-88DC-4EEEFB6BB4C5}"/>
                  </a:ext>
                </a:extLst>
              </p:cNvPr>
              <p:cNvSpPr/>
              <p:nvPr/>
            </p:nvSpPr>
            <p:spPr>
              <a:xfrm>
                <a:off x="6186670" y="1403526"/>
                <a:ext cx="193403" cy="188196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dirty="0"/>
                  <a:t>3</a:t>
                </a:r>
                <a:endParaRPr lang="en-US" sz="1400" dirty="0"/>
              </a:p>
            </p:txBody>
          </p:sp>
        </p:grpSp>
      </p:grp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6" y="1144768"/>
            <a:ext cx="4291528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 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2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9" name="Picture 2" descr="Super Mario 64 Screenshots - Neoseeker">
            <a:extLst>
              <a:ext uri="{FF2B5EF4-FFF2-40B4-BE49-F238E27FC236}">
                <a16:creationId xmlns:a16="http://schemas.microsoft.com/office/drawing/2014/main" id="{60E728A6-7875-4FC8-8D50-BFE3D7E4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Flecha: hacia abajo 64">
            <a:extLst>
              <a:ext uri="{FF2B5EF4-FFF2-40B4-BE49-F238E27FC236}">
                <a16:creationId xmlns:a16="http://schemas.microsoft.com/office/drawing/2014/main" id="{091DB84D-9CAD-4EEA-B651-A74A19625ADC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echa: hacia abajo 65">
            <a:extLst>
              <a:ext uri="{FF2B5EF4-FFF2-40B4-BE49-F238E27FC236}">
                <a16:creationId xmlns:a16="http://schemas.microsoft.com/office/drawing/2014/main" id="{4EA0758B-6CCF-4E20-BC38-DBDFF85B9EAE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echa: hacia abajo 62">
            <a:extLst>
              <a:ext uri="{FF2B5EF4-FFF2-40B4-BE49-F238E27FC236}">
                <a16:creationId xmlns:a16="http://schemas.microsoft.com/office/drawing/2014/main" id="{66C80D6A-336F-4584-85AA-9AD51949630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echa: hacia abajo 63">
            <a:extLst>
              <a:ext uri="{FF2B5EF4-FFF2-40B4-BE49-F238E27FC236}">
                <a16:creationId xmlns:a16="http://schemas.microsoft.com/office/drawing/2014/main" id="{EB61F69B-9D58-43FD-B822-CFA26FBA3B64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echa: hacia abajo 67">
            <a:extLst>
              <a:ext uri="{FF2B5EF4-FFF2-40B4-BE49-F238E27FC236}">
                <a16:creationId xmlns:a16="http://schemas.microsoft.com/office/drawing/2014/main" id="{B3972D68-75B5-48F8-9041-905AE82F8EA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echa: hacia abajo 68">
            <a:extLst>
              <a:ext uri="{FF2B5EF4-FFF2-40B4-BE49-F238E27FC236}">
                <a16:creationId xmlns:a16="http://schemas.microsoft.com/office/drawing/2014/main" id="{6AE74719-C4E4-4081-A4F5-F0125C840ED9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echa: hacia abajo 70">
            <a:extLst>
              <a:ext uri="{FF2B5EF4-FFF2-40B4-BE49-F238E27FC236}">
                <a16:creationId xmlns:a16="http://schemas.microsoft.com/office/drawing/2014/main" id="{3E660BC9-C62B-4EE3-A09D-961D4909D0CC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lecha: hacia abajo 71">
            <a:extLst>
              <a:ext uri="{FF2B5EF4-FFF2-40B4-BE49-F238E27FC236}">
                <a16:creationId xmlns:a16="http://schemas.microsoft.com/office/drawing/2014/main" id="{82795A6A-07CB-48EE-85C4-56692DAC456B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0311E324-5D81-4046-9659-C5386CFC7064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5CD222E6-1929-41D6-9922-0CD503DC1249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9E167F11-6E92-4D7B-8A52-05911E3529C9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58BB1B6D-B87E-4ACA-9D05-78F8A13F8E4D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84" name="Picture 2" descr="Super Mario 64 Screenshots - Neoseeker">
            <a:extLst>
              <a:ext uri="{FF2B5EF4-FFF2-40B4-BE49-F238E27FC236}">
                <a16:creationId xmlns:a16="http://schemas.microsoft.com/office/drawing/2014/main" id="{BB60598E-3E27-4CCB-A106-2EDDF4A4A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ángulo 86">
            <a:extLst>
              <a:ext uri="{FF2B5EF4-FFF2-40B4-BE49-F238E27FC236}">
                <a16:creationId xmlns:a16="http://schemas.microsoft.com/office/drawing/2014/main" id="{4F0E4F0B-BE5C-422C-9F15-F1778C13E82C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874E6CB3-EDF7-4E4A-8713-089201198CAE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6B613EAB-87FB-4F8D-98E9-02D834440363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5D3AEDBF-55D9-4BA2-9E3A-A7513E239A37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084AA56A-D8B7-49DA-BB9C-08380A0CE95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7854D83F-EEE4-4E83-BC86-E006EAB7B156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C954586A-B7C3-46EE-B722-DBB83EF20488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99" name="Rectángulo: esquinas redondeadas 98">
            <a:extLst>
              <a:ext uri="{FF2B5EF4-FFF2-40B4-BE49-F238E27FC236}">
                <a16:creationId xmlns:a16="http://schemas.microsoft.com/office/drawing/2014/main" id="{96DE2348-C82D-44B1-8EE3-6643EDB48CB7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054" name="Picture 6" descr="Banjo-Kazooie | RareWiki | Fandom">
            <a:extLst>
              <a:ext uri="{FF2B5EF4-FFF2-40B4-BE49-F238E27FC236}">
                <a16:creationId xmlns:a16="http://schemas.microsoft.com/office/drawing/2014/main" id="{EDE89554-206B-46CC-8494-88273049E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anjo-Kazooie Controller Support | Backbone">
            <a:extLst>
              <a:ext uri="{FF2B5EF4-FFF2-40B4-BE49-F238E27FC236}">
                <a16:creationId xmlns:a16="http://schemas.microsoft.com/office/drawing/2014/main" id="{89B60B1F-B909-4852-9010-A64BD8814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upo 93">
            <a:extLst>
              <a:ext uri="{FF2B5EF4-FFF2-40B4-BE49-F238E27FC236}">
                <a16:creationId xmlns:a16="http://schemas.microsoft.com/office/drawing/2014/main" id="{12C56009-744B-4EF9-AA87-3AEFC6F6C9D8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125" name="Flecha: hacia abajo 124">
              <a:extLst>
                <a:ext uri="{FF2B5EF4-FFF2-40B4-BE49-F238E27FC236}">
                  <a16:creationId xmlns:a16="http://schemas.microsoft.com/office/drawing/2014/main" id="{BDFC011A-3B37-45B9-82E4-7B61A2723B31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echa: hacia abajo 125">
              <a:extLst>
                <a:ext uri="{FF2B5EF4-FFF2-40B4-BE49-F238E27FC236}">
                  <a16:creationId xmlns:a16="http://schemas.microsoft.com/office/drawing/2014/main" id="{701267FA-9E60-4258-85CD-01B0A9131AEA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echa: hacia abajo 126">
              <a:extLst>
                <a:ext uri="{FF2B5EF4-FFF2-40B4-BE49-F238E27FC236}">
                  <a16:creationId xmlns:a16="http://schemas.microsoft.com/office/drawing/2014/main" id="{CA647C0A-7495-454A-AD0B-FDF8B2CCF654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Flecha: hacia abajo 127">
              <a:extLst>
                <a:ext uri="{FF2B5EF4-FFF2-40B4-BE49-F238E27FC236}">
                  <a16:creationId xmlns:a16="http://schemas.microsoft.com/office/drawing/2014/main" id="{5FA7E4B4-B2C8-4B4E-9DD0-21B9F84537BB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echa: hacia abajo 128">
              <a:extLst>
                <a:ext uri="{FF2B5EF4-FFF2-40B4-BE49-F238E27FC236}">
                  <a16:creationId xmlns:a16="http://schemas.microsoft.com/office/drawing/2014/main" id="{5629A4E7-1357-4A05-B57B-345FE4C562D9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echa: hacia abajo 129">
              <a:extLst>
                <a:ext uri="{FF2B5EF4-FFF2-40B4-BE49-F238E27FC236}">
                  <a16:creationId xmlns:a16="http://schemas.microsoft.com/office/drawing/2014/main" id="{5E3D4CB6-DE9E-46AD-A48F-439F0EB23848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echa: hacia abajo 130">
              <a:extLst>
                <a:ext uri="{FF2B5EF4-FFF2-40B4-BE49-F238E27FC236}">
                  <a16:creationId xmlns:a16="http://schemas.microsoft.com/office/drawing/2014/main" id="{F04CDCF1-A891-4856-9DC4-26ADA8DD938D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lecha: hacia abajo 131">
              <a:extLst>
                <a:ext uri="{FF2B5EF4-FFF2-40B4-BE49-F238E27FC236}">
                  <a16:creationId xmlns:a16="http://schemas.microsoft.com/office/drawing/2014/main" id="{6458E9D7-01B3-47B6-8C8B-C51053646E34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Elipse 133">
            <a:extLst>
              <a:ext uri="{FF2B5EF4-FFF2-40B4-BE49-F238E27FC236}">
                <a16:creationId xmlns:a16="http://schemas.microsoft.com/office/drawing/2014/main" id="{FF1556E0-DBF7-40E6-88D4-109162D3A6D2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135" name="Elipse 134">
            <a:extLst>
              <a:ext uri="{FF2B5EF4-FFF2-40B4-BE49-F238E27FC236}">
                <a16:creationId xmlns:a16="http://schemas.microsoft.com/office/drawing/2014/main" id="{54137705-7DCE-4402-B969-0620BA3847AF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36" name="Elipse 135">
            <a:extLst>
              <a:ext uri="{FF2B5EF4-FFF2-40B4-BE49-F238E27FC236}">
                <a16:creationId xmlns:a16="http://schemas.microsoft.com/office/drawing/2014/main" id="{EF30A3D5-3689-4BFD-9B6C-3A3A8544FA4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2672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D2FA215-2F24-4B47-81DE-397A2D3C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494" y="1144768"/>
            <a:ext cx="6826400" cy="4282909"/>
          </a:xfrm>
          <a:prstGeom prst="rect">
            <a:avLst/>
          </a:prstGeom>
        </p:spPr>
      </p:pic>
      <p:sp>
        <p:nvSpPr>
          <p:cNvPr id="43" name="Flecha: hacia abajo 42">
            <a:extLst>
              <a:ext uri="{FF2B5EF4-FFF2-40B4-BE49-F238E27FC236}">
                <a16:creationId xmlns:a16="http://schemas.microsoft.com/office/drawing/2014/main" id="{7D5BE2DF-E167-4F93-8672-9DACA7D53908}"/>
              </a:ext>
            </a:extLst>
          </p:cNvPr>
          <p:cNvSpPr/>
          <p:nvPr/>
        </p:nvSpPr>
        <p:spPr>
          <a:xfrm rot="8100000" flipV="1">
            <a:off x="8973170" y="4786267"/>
            <a:ext cx="424498" cy="66373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echa: hacia abajo 43">
            <a:extLst>
              <a:ext uri="{FF2B5EF4-FFF2-40B4-BE49-F238E27FC236}">
                <a16:creationId xmlns:a16="http://schemas.microsoft.com/office/drawing/2014/main" id="{9A0C64D1-F6E7-4F81-9B3D-A118B35140BD}"/>
              </a:ext>
            </a:extLst>
          </p:cNvPr>
          <p:cNvSpPr/>
          <p:nvPr/>
        </p:nvSpPr>
        <p:spPr>
          <a:xfrm rot="8100000">
            <a:off x="7908357" y="3740386"/>
            <a:ext cx="424498" cy="62586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hacia abajo 44">
            <a:extLst>
              <a:ext uri="{FF2B5EF4-FFF2-40B4-BE49-F238E27FC236}">
                <a16:creationId xmlns:a16="http://schemas.microsoft.com/office/drawing/2014/main" id="{D69AB765-1FCE-425D-84C9-4691B109DFA3}"/>
              </a:ext>
            </a:extLst>
          </p:cNvPr>
          <p:cNvSpPr/>
          <p:nvPr/>
        </p:nvSpPr>
        <p:spPr>
          <a:xfrm rot="2700000" flipV="1">
            <a:off x="8981466" y="3744746"/>
            <a:ext cx="426342" cy="625498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lecha: hacia abajo 45">
            <a:extLst>
              <a:ext uri="{FF2B5EF4-FFF2-40B4-BE49-F238E27FC236}">
                <a16:creationId xmlns:a16="http://schemas.microsoft.com/office/drawing/2014/main" id="{EA06FA08-10AF-48C7-9426-88910BDBBEE8}"/>
              </a:ext>
            </a:extLst>
          </p:cNvPr>
          <p:cNvSpPr/>
          <p:nvPr/>
        </p:nvSpPr>
        <p:spPr>
          <a:xfrm rot="2700000">
            <a:off x="7918022" y="4796250"/>
            <a:ext cx="426340" cy="64938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echa: hacia abajo 46">
            <a:extLst>
              <a:ext uri="{FF2B5EF4-FFF2-40B4-BE49-F238E27FC236}">
                <a16:creationId xmlns:a16="http://schemas.microsoft.com/office/drawing/2014/main" id="{D972034B-7A2C-40D8-9381-16FE308BCEC4}"/>
              </a:ext>
            </a:extLst>
          </p:cNvPr>
          <p:cNvSpPr/>
          <p:nvPr/>
        </p:nvSpPr>
        <p:spPr>
          <a:xfrm rot="5400000" flipV="1">
            <a:off x="9161699" y="4155244"/>
            <a:ext cx="467163" cy="87323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echa: hacia abajo 47">
            <a:extLst>
              <a:ext uri="{FF2B5EF4-FFF2-40B4-BE49-F238E27FC236}">
                <a16:creationId xmlns:a16="http://schemas.microsoft.com/office/drawing/2014/main" id="{3E77CFBB-1638-4E8E-9CED-0F7272FA04FB}"/>
              </a:ext>
            </a:extLst>
          </p:cNvPr>
          <p:cNvSpPr/>
          <p:nvPr/>
        </p:nvSpPr>
        <p:spPr>
          <a:xfrm rot="5400000">
            <a:off x="7688527" y="4155243"/>
            <a:ext cx="467163" cy="873237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echa: hacia abajo 48">
            <a:extLst>
              <a:ext uri="{FF2B5EF4-FFF2-40B4-BE49-F238E27FC236}">
                <a16:creationId xmlns:a16="http://schemas.microsoft.com/office/drawing/2014/main" id="{DEABC090-7C13-43ED-AD5C-D26BE3080334}"/>
              </a:ext>
            </a:extLst>
          </p:cNvPr>
          <p:cNvSpPr/>
          <p:nvPr/>
        </p:nvSpPr>
        <p:spPr>
          <a:xfrm flipV="1">
            <a:off x="8426123" y="3166311"/>
            <a:ext cx="465143" cy="9431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lecha: hacia abajo 49">
            <a:extLst>
              <a:ext uri="{FF2B5EF4-FFF2-40B4-BE49-F238E27FC236}">
                <a16:creationId xmlns:a16="http://schemas.microsoft.com/office/drawing/2014/main" id="{FA669DD9-9E94-49E3-9870-A4C0284D566B}"/>
              </a:ext>
            </a:extLst>
          </p:cNvPr>
          <p:cNvSpPr/>
          <p:nvPr/>
        </p:nvSpPr>
        <p:spPr>
          <a:xfrm>
            <a:off x="8426123" y="4948679"/>
            <a:ext cx="465143" cy="448822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8AE4C3C6-2492-44D3-B6B7-C2BCF269C2C0}"/>
              </a:ext>
            </a:extLst>
          </p:cNvPr>
          <p:cNvSpPr/>
          <p:nvPr/>
        </p:nvSpPr>
        <p:spPr>
          <a:xfrm>
            <a:off x="8559591" y="385453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98758C0-445D-41CB-8CCC-325C3E3746DC}"/>
              </a:ext>
            </a:extLst>
          </p:cNvPr>
          <p:cNvSpPr/>
          <p:nvPr/>
        </p:nvSpPr>
        <p:spPr>
          <a:xfrm>
            <a:off x="8561445" y="450186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98B86F10-6DD0-4FF6-A613-A500A26D2A57}"/>
              </a:ext>
            </a:extLst>
          </p:cNvPr>
          <p:cNvSpPr/>
          <p:nvPr/>
        </p:nvSpPr>
        <p:spPr>
          <a:xfrm>
            <a:off x="8094340" y="401354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F5FEF889-5E59-4EC4-A844-9725C8BCC6C9}"/>
              </a:ext>
            </a:extLst>
          </p:cNvPr>
          <p:cNvSpPr/>
          <p:nvPr/>
        </p:nvSpPr>
        <p:spPr>
          <a:xfrm>
            <a:off x="7978150" y="449264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8AEF500-70CA-487F-B3A9-5F393C742396}"/>
              </a:ext>
            </a:extLst>
          </p:cNvPr>
          <p:cNvSpPr/>
          <p:nvPr/>
        </p:nvSpPr>
        <p:spPr>
          <a:xfrm>
            <a:off x="171415" y="1144768"/>
            <a:ext cx="4878757" cy="4282909"/>
          </a:xfrm>
          <a:prstGeom prst="roundRect">
            <a:avLst>
              <a:gd name="adj" fmla="val 121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  <a:p>
            <a:pPr marL="742950" lvl="1" indent="-28575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53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89C818C-BB69-4BB7-8991-40CE9B1A687A}"/>
              </a:ext>
            </a:extLst>
          </p:cNvPr>
          <p:cNvSpPr/>
          <p:nvPr/>
        </p:nvSpPr>
        <p:spPr>
          <a:xfrm>
            <a:off x="171416" y="1144768"/>
            <a:ext cx="4291528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de la Interfaz: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Estética de juegos del 2000 – 2010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499BB678-D2C4-44E2-A79E-E2B4D4F3BD57}"/>
              </a:ext>
            </a:extLst>
          </p:cNvPr>
          <p:cNvSpPr/>
          <p:nvPr/>
        </p:nvSpPr>
        <p:spPr>
          <a:xfrm>
            <a:off x="171416" y="2011411"/>
            <a:ext cx="4291528" cy="1541414"/>
          </a:xfrm>
          <a:prstGeom prst="roundRect">
            <a:avLst>
              <a:gd name="adj" fmla="val 14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D094E83D-8B5D-4FB6-AE07-98D98F8B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144768"/>
            <a:ext cx="7394957" cy="4639624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8A682A26-CC71-4873-96B6-E9477897C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4844178"/>
            <a:ext cx="1757697" cy="940214"/>
          </a:xfrm>
          <a:prstGeom prst="rect">
            <a:avLst/>
          </a:prstGeom>
        </p:spPr>
      </p:pic>
      <p:sp>
        <p:nvSpPr>
          <p:cNvPr id="52" name="Elipse 51">
            <a:extLst>
              <a:ext uri="{FF2B5EF4-FFF2-40B4-BE49-F238E27FC236}">
                <a16:creationId xmlns:a16="http://schemas.microsoft.com/office/drawing/2014/main" id="{0C3F7ED5-863F-4481-9CED-BB69F7854F95}"/>
              </a:ext>
            </a:extLst>
          </p:cNvPr>
          <p:cNvSpPr/>
          <p:nvPr/>
        </p:nvSpPr>
        <p:spPr>
          <a:xfrm>
            <a:off x="11743001" y="476690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7E947148-8A4F-4936-B341-98DB90FD7682}"/>
              </a:ext>
            </a:extLst>
          </p:cNvPr>
          <p:cNvGrpSpPr/>
          <p:nvPr/>
        </p:nvGrpSpPr>
        <p:grpSpPr>
          <a:xfrm>
            <a:off x="4625627" y="1223147"/>
            <a:ext cx="3621390" cy="1028325"/>
            <a:chOff x="2290195" y="1169757"/>
            <a:chExt cx="3538356" cy="890070"/>
          </a:xfrm>
        </p:grpSpPr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ECC80B20-A4FA-4970-B54D-A2B4EBBF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41350B10-9823-4EE0-93EA-581097C4E798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6" name="Imagen 55">
                <a:extLst>
                  <a:ext uri="{FF2B5EF4-FFF2-40B4-BE49-F238E27FC236}">
                    <a16:creationId xmlns:a16="http://schemas.microsoft.com/office/drawing/2014/main" id="{2887ACE2-EB16-4CDD-AA2D-CD7479DB5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A7E91189-E9F2-4699-B7C2-C189A8903ED7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Forma libre: forma 57">
                <a:extLst>
                  <a:ext uri="{FF2B5EF4-FFF2-40B4-BE49-F238E27FC236}">
                    <a16:creationId xmlns:a16="http://schemas.microsoft.com/office/drawing/2014/main" id="{DAD8FF2B-44F1-4062-9857-C2F33531D7EC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Forma libre: forma 58">
                <a:extLst>
                  <a:ext uri="{FF2B5EF4-FFF2-40B4-BE49-F238E27FC236}">
                    <a16:creationId xmlns:a16="http://schemas.microsoft.com/office/drawing/2014/main" id="{6D13CB04-EB35-4DDA-83C5-848575D60252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Elipse 60">
            <a:extLst>
              <a:ext uri="{FF2B5EF4-FFF2-40B4-BE49-F238E27FC236}">
                <a16:creationId xmlns:a16="http://schemas.microsoft.com/office/drawing/2014/main" id="{81E08220-0CBA-4479-AC8F-C143B54A0A74}"/>
              </a:ext>
            </a:extLst>
          </p:cNvPr>
          <p:cNvSpPr/>
          <p:nvPr/>
        </p:nvSpPr>
        <p:spPr>
          <a:xfrm>
            <a:off x="6096000" y="122314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BEE12761-16AE-4FDC-BADE-E6C573405BA3}"/>
              </a:ext>
            </a:extLst>
          </p:cNvPr>
          <p:cNvSpPr/>
          <p:nvPr/>
        </p:nvSpPr>
        <p:spPr>
          <a:xfrm>
            <a:off x="4826279" y="161713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D95E57F2-BD71-4315-A3A4-D064F6B269EB}"/>
              </a:ext>
            </a:extLst>
          </p:cNvPr>
          <p:cNvSpPr/>
          <p:nvPr/>
        </p:nvSpPr>
        <p:spPr>
          <a:xfrm>
            <a:off x="6158473" y="181683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472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pic>
        <p:nvPicPr>
          <p:cNvPr id="21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B8591B8A-5480-48B1-A9F6-FAF8ED72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510045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1719B37E-0E2C-48E1-BA95-17DD585E4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508803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8" descr="Jet Set Radio HD - Review - YouTube">
            <a:extLst>
              <a:ext uri="{FF2B5EF4-FFF2-40B4-BE49-F238E27FC236}">
                <a16:creationId xmlns:a16="http://schemas.microsoft.com/office/drawing/2014/main" id="{E4182A3E-AC88-4B6E-BC88-8FAE89DF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337149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884D6A2-0935-4398-820E-D03A5201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337149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595E48EA-7CF0-471A-B7C4-AF742140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337149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0C0569A-0033-4B5C-AEB3-772EC10E0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510045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7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2B3C20A1-7919-4104-90FA-AD64E400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510401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71416" y="1144768"/>
            <a:ext cx="3609499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de la Interfaz: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Estética de juegos del 2000 – 2010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EA0A3FDB-6079-4CD1-AC4C-776FDA83544D}"/>
              </a:ext>
            </a:extLst>
          </p:cNvPr>
          <p:cNvSpPr/>
          <p:nvPr/>
        </p:nvSpPr>
        <p:spPr>
          <a:xfrm>
            <a:off x="171416" y="2017121"/>
            <a:ext cx="11855122" cy="1264981"/>
          </a:xfrm>
          <a:prstGeom prst="roundRect">
            <a:avLst>
              <a:gd name="adj" fmla="val 13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Inspiración: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tx1"/>
                </a:solidFill>
              </a:rPr>
              <a:t>Ratchet</a:t>
            </a:r>
            <a:r>
              <a:rPr lang="es-MX" sz="1400" dirty="0">
                <a:solidFill>
                  <a:schemeClr val="tx1"/>
                </a:solidFill>
              </a:rPr>
              <a:t> &amp; </a:t>
            </a:r>
            <a:r>
              <a:rPr lang="es-MX" sz="1400" dirty="0" err="1">
                <a:solidFill>
                  <a:schemeClr val="tx1"/>
                </a:solidFill>
              </a:rPr>
              <a:t>Clank</a:t>
            </a:r>
            <a:r>
              <a:rPr lang="es-MX" sz="14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</a:rPr>
              <a:t>Jack and </a:t>
            </a:r>
            <a:r>
              <a:rPr lang="es-MX" sz="1400" dirty="0" err="1">
                <a:solidFill>
                  <a:schemeClr val="tx1"/>
                </a:solidFill>
              </a:rPr>
              <a:t>Daxter</a:t>
            </a:r>
            <a:r>
              <a:rPr lang="es-MX" sz="14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</a:rPr>
              <a:t>Super Mario </a:t>
            </a:r>
            <a:r>
              <a:rPr lang="es-MX" sz="1400" dirty="0" err="1">
                <a:solidFill>
                  <a:schemeClr val="tx1"/>
                </a:solidFill>
              </a:rPr>
              <a:t>Sunshine</a:t>
            </a:r>
            <a:r>
              <a:rPr lang="es-MX" sz="14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tx1"/>
                </a:solidFill>
              </a:rPr>
              <a:t>Crash</a:t>
            </a:r>
            <a:r>
              <a:rPr lang="es-MX" sz="1400" dirty="0">
                <a:solidFill>
                  <a:schemeClr val="tx1"/>
                </a:solidFill>
              </a:rPr>
              <a:t> of the </a:t>
            </a:r>
            <a:r>
              <a:rPr lang="es-MX" sz="1400" dirty="0" err="1">
                <a:solidFill>
                  <a:schemeClr val="tx1"/>
                </a:solidFill>
              </a:rPr>
              <a:t>Titans</a:t>
            </a:r>
            <a:r>
              <a:rPr lang="es-MX" sz="14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</a:rPr>
              <a:t>Jet Set Radio (</a:t>
            </a:r>
            <a:r>
              <a:rPr lang="es-MX" sz="1400" dirty="0" err="1">
                <a:solidFill>
                  <a:schemeClr val="tx1"/>
                </a:solidFill>
              </a:rPr>
              <a:t>Dreamcast</a:t>
            </a:r>
            <a:r>
              <a:rPr lang="es-MX" sz="14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</a:rPr>
              <a:t>GTA Vice City </a:t>
            </a:r>
            <a:r>
              <a:rPr lang="es-MX" sz="1400" dirty="0" err="1">
                <a:solidFill>
                  <a:schemeClr val="tx1"/>
                </a:solidFill>
              </a:rPr>
              <a:t>Stories</a:t>
            </a:r>
            <a:r>
              <a:rPr lang="es-MX" sz="14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</a:rPr>
              <a:t>Mortal </a:t>
            </a:r>
            <a:r>
              <a:rPr lang="es-MX" sz="1400" dirty="0" err="1">
                <a:solidFill>
                  <a:schemeClr val="tx1"/>
                </a:solidFill>
              </a:rPr>
              <a:t>Kombat</a:t>
            </a:r>
            <a:r>
              <a:rPr lang="es-MX" sz="1400" dirty="0">
                <a:solidFill>
                  <a:schemeClr val="tx1"/>
                </a:solidFill>
              </a:rPr>
              <a:t> </a:t>
            </a:r>
            <a:r>
              <a:rPr lang="es-MX" sz="1400" dirty="0" err="1">
                <a:solidFill>
                  <a:schemeClr val="tx1"/>
                </a:solidFill>
              </a:rPr>
              <a:t>Deception</a:t>
            </a:r>
            <a:r>
              <a:rPr lang="es-MX" sz="14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17" name="Picture 2" descr="Mortal Kombat Fan Is Remastering Deception">
            <a:extLst>
              <a:ext uri="{FF2B5EF4-FFF2-40B4-BE49-F238E27FC236}">
                <a16:creationId xmlns:a16="http://schemas.microsoft.com/office/drawing/2014/main" id="{A60CD19E-B303-4946-B546-FEBC1458F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336752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95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3F86487-8006-467A-96C1-A303E9AE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06" y="1272590"/>
            <a:ext cx="8953705" cy="3442021"/>
          </a:xfrm>
          <a:prstGeom prst="rect">
            <a:avLst/>
          </a:prstGeom>
        </p:spPr>
      </p:pic>
      <p:sp>
        <p:nvSpPr>
          <p:cNvPr id="2" name="Rectángulo 117">
            <a:extLst>
              <a:ext uri="{FF2B5EF4-FFF2-40B4-BE49-F238E27FC236}">
                <a16:creationId xmlns:a16="http://schemas.microsoft.com/office/drawing/2014/main" id="{F75B5D53-8E7A-4342-9CE2-383AA90893E8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055EE0D5-5818-492C-8CA4-516291EF6000}"/>
              </a:ext>
            </a:extLst>
          </p:cNvPr>
          <p:cNvSpPr/>
          <p:nvPr/>
        </p:nvSpPr>
        <p:spPr>
          <a:xfrm>
            <a:off x="104304" y="1144767"/>
            <a:ext cx="2773120" cy="3536289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Bools</a:t>
            </a:r>
          </a:p>
          <a:p>
            <a:pPr marL="171450" indent="-171450" algn="just">
              <a:buFontTx/>
              <a:buChar char="-"/>
            </a:pPr>
            <a:r>
              <a:rPr lang="es-MX" sz="1200" i="1" dirty="0">
                <a:solidFill>
                  <a:schemeClr val="tx1"/>
                </a:solidFill>
              </a:rPr>
              <a:t>1 </a:t>
            </a:r>
            <a:r>
              <a:rPr lang="es-MX" sz="1200" i="1" dirty="0" err="1">
                <a:solidFill>
                  <a:schemeClr val="tx1"/>
                </a:solidFill>
              </a:rPr>
              <a:t>CanMove</a:t>
            </a:r>
            <a:r>
              <a:rPr lang="es-MX" sz="1200" i="1" dirty="0">
                <a:solidFill>
                  <a:schemeClr val="tx1"/>
                </a:solidFill>
              </a:rPr>
              <a:t> </a:t>
            </a:r>
            <a:r>
              <a:rPr lang="es-MX" sz="1200" dirty="0">
                <a:solidFill>
                  <a:schemeClr val="tx1"/>
                </a:solidFill>
              </a:rPr>
              <a:t>– Verdadero si el jugador se puede mover.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–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IsRunning</a:t>
            </a:r>
            <a:r>
              <a:rPr lang="es-MX" sz="1200" dirty="0">
                <a:solidFill>
                  <a:schemeClr val="tx1"/>
                </a:solidFill>
              </a:rPr>
              <a:t> – Si el jugador esta corriendo.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4 </a:t>
            </a:r>
            <a:r>
              <a:rPr lang="es-MX" sz="1200" dirty="0" err="1">
                <a:solidFill>
                  <a:schemeClr val="tx1"/>
                </a:solidFill>
              </a:rPr>
              <a:t>IsCrouching</a:t>
            </a:r>
            <a:r>
              <a:rPr lang="es-MX" sz="1200" dirty="0">
                <a:solidFill>
                  <a:schemeClr val="tx1"/>
                </a:solidFill>
              </a:rPr>
              <a:t> – Si el jugador se esta agachado.</a:t>
            </a:r>
          </a:p>
          <a:p>
            <a:pPr marL="171450" indent="-171450" algn="just">
              <a:buFontTx/>
              <a:buChar char="-"/>
            </a:pPr>
            <a:endParaRPr lang="es-MX" sz="1200" dirty="0">
              <a:solidFill>
                <a:schemeClr val="tx1"/>
              </a:solidFill>
            </a:endParaRPr>
          </a:p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F7058AA-6CBE-4975-B3AC-28C215E220B4}"/>
              </a:ext>
            </a:extLst>
          </p:cNvPr>
          <p:cNvSpPr/>
          <p:nvPr/>
        </p:nvSpPr>
        <p:spPr>
          <a:xfrm>
            <a:off x="7466517" y="3051809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60DB93-720B-4CB9-A20E-8958083FDEF3}"/>
              </a:ext>
            </a:extLst>
          </p:cNvPr>
          <p:cNvSpPr/>
          <p:nvPr/>
        </p:nvSpPr>
        <p:spPr>
          <a:xfrm>
            <a:off x="7668142" y="2960990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46B22AE-B0AC-45FE-BFD1-D92DB5636FA6}"/>
              </a:ext>
            </a:extLst>
          </p:cNvPr>
          <p:cNvSpPr/>
          <p:nvPr/>
        </p:nvSpPr>
        <p:spPr>
          <a:xfrm>
            <a:off x="9090666" y="3230672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020438C-51CB-46DB-A8AA-4D2D544296C2}"/>
              </a:ext>
            </a:extLst>
          </p:cNvPr>
          <p:cNvSpPr/>
          <p:nvPr/>
        </p:nvSpPr>
        <p:spPr>
          <a:xfrm>
            <a:off x="10229199" y="392591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CC27604-845F-48DE-BD68-56EB03C3DAB7}"/>
              </a:ext>
            </a:extLst>
          </p:cNvPr>
          <p:cNvSpPr/>
          <p:nvPr/>
        </p:nvSpPr>
        <p:spPr>
          <a:xfrm>
            <a:off x="10138917" y="3817914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335E817-C2A4-443E-9AE3-2F54247B99C2}"/>
              </a:ext>
            </a:extLst>
          </p:cNvPr>
          <p:cNvSpPr/>
          <p:nvPr/>
        </p:nvSpPr>
        <p:spPr>
          <a:xfrm>
            <a:off x="7128343" y="3284672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C688BCF-A1E3-42D8-BF07-94CB80D9B3A7}"/>
              </a:ext>
            </a:extLst>
          </p:cNvPr>
          <p:cNvSpPr/>
          <p:nvPr/>
        </p:nvSpPr>
        <p:spPr>
          <a:xfrm>
            <a:off x="9778475" y="3925914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7C3DDB0-2C19-41AF-AF89-BD5F4E5C0D3F}"/>
              </a:ext>
            </a:extLst>
          </p:cNvPr>
          <p:cNvSpPr/>
          <p:nvPr/>
        </p:nvSpPr>
        <p:spPr>
          <a:xfrm>
            <a:off x="9662896" y="3900046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7305793-F1A2-442A-A917-2FA752BD9F3B}"/>
              </a:ext>
            </a:extLst>
          </p:cNvPr>
          <p:cNvSpPr/>
          <p:nvPr/>
        </p:nvSpPr>
        <p:spPr>
          <a:xfrm>
            <a:off x="6366343" y="2686458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529B16E-333E-488C-B5BC-C30296AED81E}"/>
              </a:ext>
            </a:extLst>
          </p:cNvPr>
          <p:cNvSpPr/>
          <p:nvPr/>
        </p:nvSpPr>
        <p:spPr>
          <a:xfrm>
            <a:off x="6258343" y="2410844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D244D72-7FDD-44E5-A0C0-FB6F819C3545}"/>
              </a:ext>
            </a:extLst>
          </p:cNvPr>
          <p:cNvSpPr/>
          <p:nvPr/>
        </p:nvSpPr>
        <p:spPr>
          <a:xfrm>
            <a:off x="7632136" y="2114758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AA63736E-3454-4FC4-8677-0D28B2799101}"/>
              </a:ext>
            </a:extLst>
          </p:cNvPr>
          <p:cNvSpPr/>
          <p:nvPr/>
        </p:nvSpPr>
        <p:spPr>
          <a:xfrm>
            <a:off x="7487854" y="2112777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0285FA4-7EE2-4925-AA23-AF8623E38392}"/>
              </a:ext>
            </a:extLst>
          </p:cNvPr>
          <p:cNvSpPr/>
          <p:nvPr/>
        </p:nvSpPr>
        <p:spPr>
          <a:xfrm>
            <a:off x="8545372" y="1963173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BA1091C0-128B-4DAD-B7F4-A7297946F723}"/>
              </a:ext>
            </a:extLst>
          </p:cNvPr>
          <p:cNvSpPr/>
          <p:nvPr/>
        </p:nvSpPr>
        <p:spPr>
          <a:xfrm>
            <a:off x="8672100" y="1963173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8ECC2D5B-23F1-49EB-8226-3393460F9A77}"/>
              </a:ext>
            </a:extLst>
          </p:cNvPr>
          <p:cNvSpPr/>
          <p:nvPr/>
        </p:nvSpPr>
        <p:spPr>
          <a:xfrm>
            <a:off x="9512373" y="2212388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56F4F03A-526D-4C70-9472-99DDFB0DD51C}"/>
              </a:ext>
            </a:extLst>
          </p:cNvPr>
          <p:cNvSpPr/>
          <p:nvPr/>
        </p:nvSpPr>
        <p:spPr>
          <a:xfrm>
            <a:off x="9305232" y="2402474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14D60CBD-B314-4228-9AC1-926ADD622775}"/>
              </a:ext>
            </a:extLst>
          </p:cNvPr>
          <p:cNvSpPr/>
          <p:nvPr/>
        </p:nvSpPr>
        <p:spPr>
          <a:xfrm>
            <a:off x="9404373" y="2307431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87680DEB-E07E-4D39-A58B-C652787AADBF}"/>
              </a:ext>
            </a:extLst>
          </p:cNvPr>
          <p:cNvSpPr/>
          <p:nvPr/>
        </p:nvSpPr>
        <p:spPr>
          <a:xfrm>
            <a:off x="9206602" y="2740458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B3A289C4-C937-4ADC-AB15-1B0FA0D78707}"/>
              </a:ext>
            </a:extLst>
          </p:cNvPr>
          <p:cNvSpPr/>
          <p:nvPr/>
        </p:nvSpPr>
        <p:spPr>
          <a:xfrm>
            <a:off x="10482523" y="392591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05D2AF24-AE9F-4B8B-845C-BE21B19F51ED}"/>
              </a:ext>
            </a:extLst>
          </p:cNvPr>
          <p:cNvSpPr/>
          <p:nvPr/>
        </p:nvSpPr>
        <p:spPr>
          <a:xfrm>
            <a:off x="9846330" y="2266247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05F30A57-5883-47B6-B333-398716E02199}"/>
              </a:ext>
            </a:extLst>
          </p:cNvPr>
          <p:cNvSpPr/>
          <p:nvPr/>
        </p:nvSpPr>
        <p:spPr>
          <a:xfrm>
            <a:off x="9940475" y="2495627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7C0EFFB-2F7D-4F03-9AEB-DA11D8D951DE}"/>
              </a:ext>
            </a:extLst>
          </p:cNvPr>
          <p:cNvSpPr/>
          <p:nvPr/>
        </p:nvSpPr>
        <p:spPr>
          <a:xfrm>
            <a:off x="9886475" y="2374247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070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12606</TotalTime>
  <Words>1388</Words>
  <Application>Microsoft Office PowerPoint</Application>
  <PresentationFormat>Panorámica</PresentationFormat>
  <Paragraphs>253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Cascadia Code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1488</cp:revision>
  <dcterms:created xsi:type="dcterms:W3CDTF">2021-12-29T00:04:17Z</dcterms:created>
  <dcterms:modified xsi:type="dcterms:W3CDTF">2024-09-09T22:34:46Z</dcterms:modified>
</cp:coreProperties>
</file>